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4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54186CB4-16B2-443D-9717-CCBE8B20F055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5"/>
            <p14:sldId id="266"/>
            <p14:sldId id="267"/>
            <p14:sldId id="268"/>
            <p14:sldId id="264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A90B2-F41D-4201-832A-9B48B55552EE}" type="datetimeFigureOut">
              <a:rPr lang="ru-RU" smtClean="0"/>
              <a:t>29.08.2023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EE141-CA6C-48C2-8266-67185E8802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7179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A90B2-F41D-4201-832A-9B48B55552EE}" type="datetimeFigureOut">
              <a:rPr lang="ru-RU" smtClean="0"/>
              <a:t>29.08.2023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EE141-CA6C-48C2-8266-67185E8802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9932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A90B2-F41D-4201-832A-9B48B55552EE}" type="datetimeFigureOut">
              <a:rPr lang="ru-RU" smtClean="0"/>
              <a:t>29.08.2023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EE141-CA6C-48C2-8266-67185E8802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6775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A90B2-F41D-4201-832A-9B48B55552EE}" type="datetimeFigureOut">
              <a:rPr lang="ru-RU" smtClean="0"/>
              <a:t>29.08.2023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EE141-CA6C-48C2-8266-67185E8802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3870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A90B2-F41D-4201-832A-9B48B55552EE}" type="datetimeFigureOut">
              <a:rPr lang="ru-RU" smtClean="0"/>
              <a:t>29.08.2023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EE141-CA6C-48C2-8266-67185E8802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5025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A90B2-F41D-4201-832A-9B48B55552EE}" type="datetimeFigureOut">
              <a:rPr lang="ru-RU" smtClean="0"/>
              <a:t>29.08.2023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EE141-CA6C-48C2-8266-67185E8802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772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A90B2-F41D-4201-832A-9B48B55552EE}" type="datetimeFigureOut">
              <a:rPr lang="ru-RU" smtClean="0"/>
              <a:t>29.08.2023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EE141-CA6C-48C2-8266-67185E8802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848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A90B2-F41D-4201-832A-9B48B55552EE}" type="datetimeFigureOut">
              <a:rPr lang="ru-RU" smtClean="0"/>
              <a:t>29.08.2023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EE141-CA6C-48C2-8266-67185E8802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2479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A90B2-F41D-4201-832A-9B48B55552EE}" type="datetimeFigureOut">
              <a:rPr lang="ru-RU" smtClean="0"/>
              <a:t>29.08.2023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EE141-CA6C-48C2-8266-67185E8802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035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A90B2-F41D-4201-832A-9B48B55552EE}" type="datetimeFigureOut">
              <a:rPr lang="ru-RU" smtClean="0"/>
              <a:t>29.08.2023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EE141-CA6C-48C2-8266-67185E8802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5842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A90B2-F41D-4201-832A-9B48B55552EE}" type="datetimeFigureOut">
              <a:rPr lang="ru-RU" smtClean="0"/>
              <a:t>29.08.2023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EE141-CA6C-48C2-8266-67185E8802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7319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A90B2-F41D-4201-832A-9B48B55552EE}" type="datetimeFigureOut">
              <a:rPr lang="ru-RU" smtClean="0"/>
              <a:t>29.08.2023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EE141-CA6C-48C2-8266-67185E8802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6041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78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25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28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486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50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46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610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481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11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56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16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51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092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69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3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2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4534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61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142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542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24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92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45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082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85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79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78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0924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0</Words>
  <Application>Microsoft Office PowerPoint</Application>
  <PresentationFormat>Широкоэкранный</PresentationFormat>
  <Paragraphs>0</Paragraphs>
  <Slides>29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12</cp:revision>
  <dcterms:created xsi:type="dcterms:W3CDTF">2023-08-29T09:08:12Z</dcterms:created>
  <dcterms:modified xsi:type="dcterms:W3CDTF">2023-08-29T10:56:39Z</dcterms:modified>
</cp:coreProperties>
</file>